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797675" cy="987266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9" autoAdjust="0"/>
    <p:restoredTop sz="94660"/>
  </p:normalViewPr>
  <p:slideViewPr>
    <p:cSldViewPr snapToGrid="0">
      <p:cViewPr varScale="1">
        <p:scale>
          <a:sx n="78" d="100"/>
          <a:sy n="78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585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811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5456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6961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3121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3203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500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9180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7299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7124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1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886FD-1DF1-4F9C-8EF5-E18926E3DAF7}" type="datetimeFigureOut">
              <a:rPr lang="es-ES" smtClean="0"/>
              <a:t>07/12/2018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9DB18-6917-4F0E-80E3-8C05B890AD0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100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176271" y="1275127"/>
            <a:ext cx="6862762" cy="431250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449277" y="1275127"/>
            <a:ext cx="6862762" cy="43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87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3018"/>
            <a:ext cx="9144000" cy="574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3907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Office PowerPoint</Application>
  <PresentationFormat>Presentación en pantalla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2</cp:revision>
  <cp:lastPrinted>2018-12-07T12:51:39Z</cp:lastPrinted>
  <dcterms:created xsi:type="dcterms:W3CDTF">2018-12-07T12:37:17Z</dcterms:created>
  <dcterms:modified xsi:type="dcterms:W3CDTF">2018-12-07T12:59:10Z</dcterms:modified>
</cp:coreProperties>
</file>